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>
        <p:scale>
          <a:sx n="33" d="100"/>
          <a:sy n="33" d="100"/>
        </p:scale>
        <p:origin x="1488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CELL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Jeopardy-study </a:t>
            </a:r>
            <a:r>
              <a:rPr lang="en-US" sz="4800" b="1" dirty="0" err="1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</a:rPr>
              <a:t>enns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 also!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1478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ribosomes make proteins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that are used within the cell?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Free ribosomes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77508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ribosomes make proteins that are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To be secreted outside the cell?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3429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Bound ribosomes (on Rough ER)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30237" y="1752600"/>
            <a:ext cx="8417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Synthesizes oils, phospholipids, and steroids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3505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Smooth 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114425" y="1295400"/>
            <a:ext cx="78277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Direction of substances traveling through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Golgi apparatus.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733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Cis to trans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0753" y="1752599"/>
            <a:ext cx="67935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organelle might an alcoholic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Have a lot of?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3429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Smooth 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492369" y="1143000"/>
            <a:ext cx="57932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Cell organelle which contains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hydrolytic enzymes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lysosome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710963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structure do prokaryotes use to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do the jobs  that are done by the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endomembrane o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rganelles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Plasma membrane!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71575" y="1752599"/>
            <a:ext cx="7029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311253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Golgi apparatus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7620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Cell organelle that modifies both proteins and polysaccharides 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111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Transforms the energy of glucose into ATP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mitochondrion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structures (besides the Nucleus) contain their own DNA and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Ribosomes?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Mitochondrion and chloroplast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List three parts that are in ALL cells (don’t use cytosol)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Plasma membrane, ribosomes, DNA, 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chloroplasts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971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Grana, thylakoids, and stroma are all found in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peroxisome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Transfers H to O2 to make a substance that is then broken down into water.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do motor proteins work with to provide for motion in cells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cytoskeleton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147703" y="533400"/>
            <a:ext cx="51090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structure creates the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endomembrane system?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Rough 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3810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chloroplast</a:t>
            </a:r>
            <a:endParaRPr lang="en-US" sz="3600" baseline="30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 rot="10387234" flipV="1">
            <a:off x="1447800" y="1664732"/>
            <a:ext cx="6781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Converts light energy to chemical energy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What settles out first in cell fractionation?</a:t>
            </a:r>
            <a:endParaRPr lang="en-US" sz="3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nucleus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18534" y="1066800"/>
            <a:ext cx="10264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settles out after the nucleus in cell fractionation?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Mitochondrion and chloroplasts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three parts of the cytoskeleton?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277" y="2743200"/>
            <a:ext cx="8229600" cy="3237272"/>
          </a:xfrm>
        </p:spPr>
        <p:txBody>
          <a:bodyPr/>
          <a:lstStyle/>
          <a:p>
            <a:r>
              <a:rPr lang="en-US" sz="4000" dirty="0" smtClean="0"/>
              <a:t>Microfilament</a:t>
            </a:r>
          </a:p>
          <a:p>
            <a:r>
              <a:rPr lang="en-US" sz="4000" dirty="0" smtClean="0"/>
              <a:t>Microtubule</a:t>
            </a:r>
          </a:p>
          <a:p>
            <a:r>
              <a:rPr lang="en-US" sz="4000" dirty="0" smtClean="0"/>
              <a:t>Intermediate filament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61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8913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structure takes up a huge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portion of the plant cell?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Central vacuole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Dense area created from a lot of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rRNA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producting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ribosomes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nucleolus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3545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Nuclear lamina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4425" y="1737880"/>
            <a:ext cx="3181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What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maintatins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the shap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e of the nucleus?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0711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main reason cells can not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get too big?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Not enough surface area for the volume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96009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List 4 organelles in order in the pathway of a protein destined to be secreted starting with the nucleus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Nucleus, rough ER, </a:t>
            </a:r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golgi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, plasma membrane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95700" y="838200"/>
            <a:ext cx="72893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cell that does a lot of bacteria eating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(phagocytosis) would have a lot of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part?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lysosomes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76200" y="838200"/>
            <a:ext cx="84305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List a  structures present in animal cells that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Are not in plants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23519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Centriole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 (lysosome)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418</Words>
  <Application>Microsoft Office PowerPoint</Application>
  <PresentationFormat>On-screen Show (4:3)</PresentationFormat>
  <Paragraphs>106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three parts of the cytoskeleton?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114</cp:revision>
  <dcterms:created xsi:type="dcterms:W3CDTF">2003-05-14T01:07:43Z</dcterms:created>
  <dcterms:modified xsi:type="dcterms:W3CDTF">2019-10-08T19:07:09Z</dcterms:modified>
</cp:coreProperties>
</file>