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>
        <p:scale>
          <a:sx n="33" d="100"/>
          <a:sy n="33" d="100"/>
        </p:scale>
        <p:origin x="1488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3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3DBA404-B7C9-4EA4-8A14-5025DE88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9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5311785-0514-4D9C-802C-2352E1C4D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0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26DAC-5DA4-4E38-A512-4B842EFA0EDA}" type="slidenum">
              <a:rPr lang="en-US"/>
              <a:pPr/>
              <a:t>2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1 - 10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62B2C-181F-4D35-9627-20D83959F109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Category 1 - 20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F56AF-FFC6-4C0A-96D5-4515A530AAA2}" type="slidenum">
              <a:rPr lang="en-US"/>
              <a:pPr/>
              <a:t>4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0FFBE-F40D-44CD-BC25-6F84F16A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4B71DE-E0ED-4370-BFD6-CCA15A79D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F547-384E-483A-98B1-BE1C061C7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F07F9-71B3-46AF-877D-56B4CD95E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E14EF-1E1C-4748-8C4A-6368AD03B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CC3BB-397D-4ADA-9A33-EE70BBB5D2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1925E-B24E-4C54-B1FB-2FE1F6B8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421AD-AF3E-4FF8-988D-344226415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6D5-9F43-47D4-B563-86AFEE724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D2EFB-7991-4B68-89F4-8F80A259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1EF82-07D4-44DF-A634-7B12D7E8D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219E88F-85BC-498D-AC99-DDB4CF96F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13" Type="http://schemas.openxmlformats.org/officeDocument/2006/relationships/slide" Target="slide4.xml"/><Relationship Id="rId18" Type="http://schemas.openxmlformats.org/officeDocument/2006/relationships/slide" Target="slide5.xml"/><Relationship Id="rId26" Type="http://schemas.openxmlformats.org/officeDocument/2006/relationships/slide" Target="slide21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22.xml"/><Relationship Id="rId12" Type="http://schemas.openxmlformats.org/officeDocument/2006/relationships/slide" Target="slide23.xml"/><Relationship Id="rId17" Type="http://schemas.openxmlformats.org/officeDocument/2006/relationships/slide" Target="slide24.xml"/><Relationship Id="rId25" Type="http://schemas.openxmlformats.org/officeDocument/2006/relationships/slide" Target="slide16.xml"/><Relationship Id="rId2" Type="http://schemas.openxmlformats.org/officeDocument/2006/relationships/image" Target="../media/image1.gif"/><Relationship Id="rId16" Type="http://schemas.openxmlformats.org/officeDocument/2006/relationships/slide" Target="slide19.xml"/><Relationship Id="rId20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7.xml"/><Relationship Id="rId11" Type="http://schemas.openxmlformats.org/officeDocument/2006/relationships/slide" Target="slide18.xml"/><Relationship Id="rId24" Type="http://schemas.openxmlformats.org/officeDocument/2006/relationships/slide" Target="slide11.xml"/><Relationship Id="rId5" Type="http://schemas.openxmlformats.org/officeDocument/2006/relationships/slide" Target="slide12.xml"/><Relationship Id="rId15" Type="http://schemas.openxmlformats.org/officeDocument/2006/relationships/slide" Target="slide14.xml"/><Relationship Id="rId23" Type="http://schemas.openxmlformats.org/officeDocument/2006/relationships/slide" Target="slide6.xml"/><Relationship Id="rId28" Type="http://schemas.openxmlformats.org/officeDocument/2006/relationships/image" Target="../media/image2.png"/><Relationship Id="rId10" Type="http://schemas.openxmlformats.org/officeDocument/2006/relationships/slide" Target="slide13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5.xml"/><Relationship Id="rId27" Type="http://schemas.openxmlformats.org/officeDocument/2006/relationships/slide" Target="slide2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0" descr="mels_question_md_blk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0"/>
            <a:ext cx="950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219200" y="38937"/>
            <a:ext cx="5943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</a:rPr>
              <a:t>CELL 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Jeopardy-study </a:t>
            </a:r>
            <a:r>
              <a:rPr lang="en-US" sz="4800" b="1" dirty="0" err="1">
                <a:solidFill>
                  <a:schemeClr val="bg1"/>
                </a:solidFill>
                <a:latin typeface="Times New Roman" pitchFamily="18" charset="0"/>
              </a:rPr>
              <a:t>V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</a:rPr>
              <a:t>enns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</a:rPr>
              <a:t> also!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graphicFrame>
        <p:nvGraphicFramePr>
          <p:cNvPr id="2207" name="Group 1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864221"/>
              </p:ext>
            </p:extLst>
          </p:nvPr>
        </p:nvGraphicFramePr>
        <p:xfrm>
          <a:off x="457200" y="1589723"/>
          <a:ext cx="8382000" cy="5181919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Category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3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4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5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6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7" action="ppaction://hlinksldjump"/>
                        </a:rPr>
                        <a:t>10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8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9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0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1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2" action="ppaction://hlinksldjump"/>
                        </a:rPr>
                        <a:t>20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3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4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5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6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7" action="ppaction://hlinksldjump"/>
                        </a:rPr>
                        <a:t>30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8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8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19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0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1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2" action="ppaction://hlinksldjump"/>
                        </a:rPr>
                        <a:t>40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3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4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5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6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hlinkClick r:id="rId27" action="ppaction://hlinksldjump"/>
                        </a:rPr>
                        <a:t>50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Picture 162" descr="ReverseLogo"/>
          <p:cNvPicPr>
            <a:picLocks noChangeAspect="1" noChangeArrowheads="1"/>
          </p:cNvPicPr>
          <p:nvPr/>
        </p:nvPicPr>
        <p:blipFill>
          <a:blip r:embed="rId28" cstate="print"/>
          <a:srcRect/>
          <a:stretch>
            <a:fillRect/>
          </a:stretch>
        </p:blipFill>
        <p:spPr bwMode="auto">
          <a:xfrm>
            <a:off x="7620000" y="304800"/>
            <a:ext cx="1524000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61478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ribosomes make proteins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that are used within the cell?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126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 flipH="1">
            <a:off x="2971800" y="3886200"/>
            <a:ext cx="31546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Free ribosomes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1076325" y="1666964"/>
            <a:ext cx="77508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ribosomes make proteins that are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To be secreted outside the cell?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229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276600" y="34290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Bound ribosomes (on Rough ER)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30237" y="1752600"/>
            <a:ext cx="8417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Synthesizes oils, phospholipids, and steroids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331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057400" y="350520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Smooth 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114425" y="1295400"/>
            <a:ext cx="78277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Direction of substances traveling through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Golgi apparatus.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433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124200" y="3733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Cis to trans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520753" y="1752599"/>
            <a:ext cx="67935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Which organelle might an alcoholic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Have a lot of?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536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581400" y="3429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Smooth 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492369" y="1143000"/>
            <a:ext cx="57932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Cell organelle which contains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hydrolytic enzymes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76550" y="4191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lysosome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4425" y="1152435"/>
            <a:ext cx="710963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structure do prokaryotes use to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do the jobs  that are done by the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endomembrane 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rganelles</a:t>
            </a:r>
            <a:r>
              <a:rPr lang="en-US" sz="3600" dirty="0">
                <a:solidFill>
                  <a:schemeClr val="bg1"/>
                </a:solidFill>
                <a:latin typeface="Times New Roman" pitchFamily="18" charset="0"/>
              </a:rPr>
              <a:t>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741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hlinkClick r:id="" action="ppaction://hlinkshowjump?jump=firstslide"/>
          </p:cNvPr>
          <p:cNvSpPr txBox="1"/>
          <p:nvPr/>
        </p:nvSpPr>
        <p:spPr>
          <a:xfrm>
            <a:off x="3048000" y="32766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Plasma membrane!</a:t>
            </a:r>
            <a:endParaRPr lang="en-US" sz="3600" dirty="0" smtClean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1171575" y="1752599"/>
            <a:ext cx="70294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600" dirty="0"/>
          </a:p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843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3112530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Golgi apparatus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7620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Cell organelle that modifies both proteins and polysaccharides </a:t>
            </a:r>
            <a:r>
              <a:rPr lang="en-US" sz="2400" dirty="0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81113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Transforms the energy of glucose into ATP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945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90800" y="38100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mitochondrion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1676400" y="1752600"/>
            <a:ext cx="709160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structures (besides the Nucleus) contain their own DNA and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Ribosomes?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048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819400" y="40386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Mitochondrion and chloroplast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44418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List three parts that are in ALL cells (don’t use cytosol)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3075" name="Picture 6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4290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Plasma membrane, ribosomes, DNA, 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133600" y="4040886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chloroplasts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90600" y="2971800"/>
            <a:ext cx="6096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Grana, thylakoids, and stroma are all found in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44196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peroxisome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1371600"/>
            <a:ext cx="48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Transfers H to O2 to make a substance that is then broken down into water.</a:t>
            </a:r>
            <a:endParaRPr lang="en-US" sz="36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7710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do motor proteins work with to provide for motion in cells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355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657600" y="40386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cytoskeleton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4"/>
          <p:cNvSpPr txBox="1">
            <a:spLocks noChangeArrowheads="1"/>
          </p:cNvSpPr>
          <p:nvPr/>
        </p:nvSpPr>
        <p:spPr bwMode="auto">
          <a:xfrm>
            <a:off x="1147703" y="533400"/>
            <a:ext cx="51090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structure creates the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endomembrane system?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457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971800" y="31242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Rough ER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560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429000" y="38100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chloroplast</a:t>
            </a:r>
            <a:endParaRPr lang="en-US" sz="3600" baseline="300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 rot="10387234" flipV="1">
            <a:off x="1447800" y="1664732"/>
            <a:ext cx="67818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Converts light energy to chemical energy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1447800"/>
            <a:ext cx="4846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+mn-lt"/>
              </a:rPr>
              <a:t>What settles out first in cell fractionation?</a:t>
            </a:r>
            <a:endParaRPr lang="en-US" sz="3600" dirty="0" smtClea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0" y="35052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nucleus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/>
          <p:cNvSpPr txBox="1">
            <a:spLocks noChangeArrowheads="1"/>
          </p:cNvSpPr>
          <p:nvPr/>
        </p:nvSpPr>
        <p:spPr bwMode="auto">
          <a:xfrm>
            <a:off x="418534" y="1066800"/>
            <a:ext cx="102643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settles out after the nucleus in cell fractionation?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765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62200" y="4114800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Mitochondrion and chloroplasts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three parts of the cytoskeleton?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277" y="2743200"/>
            <a:ext cx="8229600" cy="3237272"/>
          </a:xfrm>
        </p:spPr>
        <p:txBody>
          <a:bodyPr/>
          <a:lstStyle/>
          <a:p>
            <a:r>
              <a:rPr lang="en-US" sz="4000" dirty="0" smtClean="0"/>
              <a:t>Microfilament</a:t>
            </a:r>
          </a:p>
          <a:p>
            <a:r>
              <a:rPr lang="en-US" sz="4000" dirty="0" smtClean="0"/>
              <a:t>Microtubule</a:t>
            </a:r>
          </a:p>
          <a:p>
            <a:r>
              <a:rPr lang="en-US" sz="4000" dirty="0" smtClean="0"/>
              <a:t>Intermediate filament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8612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58913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structure takes up a huge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portion of the plant cell?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4099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05000" y="3429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Central vacuole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951339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Dense area created from a lot of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rRNA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</a:rPr>
              <a:t>producting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ribosomes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5123" name="Picture 5" descr="purple_md_blk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28800" y="4133850"/>
            <a:ext cx="609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nucleolus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762000"/>
            <a:ext cx="35453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+mn-lt"/>
              </a:rPr>
              <a:t>DAILY DOUBLE</a:t>
            </a:r>
            <a:endParaRPr lang="en-US" sz="36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38400" y="3810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Nuclear lamina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4425" y="1737880"/>
            <a:ext cx="31813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What </a:t>
            </a:r>
            <a:r>
              <a:rPr lang="en-US" sz="3200" dirty="0" err="1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maintatins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 the shap</a:t>
            </a:r>
            <a:r>
              <a:rPr lang="en-US" sz="3200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e of the nucleus?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609600" y="1066800"/>
            <a:ext cx="70711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is the main reason cells can not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get too big?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7171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36576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Not enough surface area for the volume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960099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List 4 organelles in order in the pathway of a protein destined to be secreted starting with the nucleus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8195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81200" y="33528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Nucleus, rough ER, </a:t>
            </a:r>
            <a:r>
              <a:rPr lang="en-US" sz="3600" dirty="0" err="1" smtClean="0">
                <a:solidFill>
                  <a:srgbClr val="FFFF00"/>
                </a:solidFill>
                <a:latin typeface="+mn-lt"/>
              </a:rPr>
              <a:t>golgi</a:t>
            </a:r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, plasma membrane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995700" y="838200"/>
            <a:ext cx="728936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 cell that does a lot of bacteria eating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 (phagocytosis) would have a lot of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what part?</a:t>
            </a:r>
            <a:endParaRPr lang="en-US" sz="3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9219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514600" y="3733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+mn-lt"/>
              </a:rPr>
              <a:t>lysosomes</a:t>
            </a:r>
            <a:endParaRPr lang="en-US" sz="3600" dirty="0">
              <a:solidFill>
                <a:srgbClr val="FFFF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76200" y="838200"/>
            <a:ext cx="843051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List a  structures present in animal cells that </a:t>
            </a:r>
          </a:p>
          <a:p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</a:rPr>
              <a:t>Are not in plants</a:t>
            </a:r>
            <a:endParaRPr lang="en-US" sz="3600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0243" name="Picture 5" descr="purple_md_blk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019800"/>
            <a:ext cx="657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577997" y="3962399"/>
            <a:ext cx="235192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Centriole</a:t>
            </a:r>
          </a:p>
          <a:p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</a:rPr>
              <a:t> (lysosome)</a:t>
            </a:r>
            <a:endParaRPr lang="en-US" sz="3600" dirty="0" smtClean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3333FF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FFF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</TotalTime>
  <Words>418</Words>
  <Application>Microsoft Office PowerPoint</Application>
  <PresentationFormat>On-screen Show (4:3)</PresentationFormat>
  <Paragraphs>106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three parts of the cytoskeleton?</vt:lpstr>
    </vt:vector>
  </TitlesOfParts>
  <Company>James Madison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Philip Bigler</dc:creator>
  <cp:lastModifiedBy>User</cp:lastModifiedBy>
  <cp:revision>114</cp:revision>
  <dcterms:created xsi:type="dcterms:W3CDTF">2003-05-14T01:07:43Z</dcterms:created>
  <dcterms:modified xsi:type="dcterms:W3CDTF">2019-10-08T19:07:09Z</dcterms:modified>
</cp:coreProperties>
</file>